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lay"/>
      <p:regular r:id="rId15"/>
      <p:bold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lay-regular.fntdata"/><Relationship Id="rId14" Type="http://schemas.openxmlformats.org/officeDocument/2006/relationships/slide" Target="slides/slide8.xml"/><Relationship Id="rId17" Type="http://schemas.openxmlformats.org/officeDocument/2006/relationships/font" Target="fonts/HelveticaNeue-regular.fntdata"/><Relationship Id="rId16" Type="http://schemas.openxmlformats.org/officeDocument/2006/relationships/font" Target="fonts/Play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c761c8a50_0_5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dc761c8a50_0_5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c761c8a50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dc761c8a50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c761c8a50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dc761c8a50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2d0c7c2d5_4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2d0c7c2d5_4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2d0c7c2d5_6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d2d0c7c2d5_6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a6b7d77f3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a6b7d77f3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a6b7d77f3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da6b7d77f3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da6b7d77f3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da6b7d77f3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76250" y="1233488"/>
            <a:ext cx="81915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700"/>
              <a:buFont typeface="Arial"/>
              <a:buNone/>
              <a:defRPr sz="4400">
                <a:solidFill>
                  <a:srgbClr val="1E98FD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76250" y="4560161"/>
            <a:ext cx="81915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2pPr>
            <a:lvl3pPr indent="-3175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indent="-3175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indent="-3175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6pPr>
            <a:lvl7pPr indent="-317500" lvl="6" marL="3200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7pPr>
            <a:lvl8pPr indent="-317500" lvl="7" marL="3657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8pPr>
            <a:lvl9pPr indent="-317500" lvl="8" marL="411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76250" y="2619375"/>
            <a:ext cx="81915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6pPr>
            <a:lvl7pPr indent="-317500" lvl="6" marL="3200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7pPr>
            <a:lvl8pPr indent="-317500" lvl="7" marL="3657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8pPr>
            <a:lvl9pPr indent="-317500" lvl="8" marL="411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4491609" y="4622723"/>
            <a:ext cx="156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4" name="Google Shape;104;p23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6" name="Google Shape;106;p23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8" name="Google Shape;118;p2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6" name="Google Shape;126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3" name="Google Shape;143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/>
        </p:nvSpPr>
        <p:spPr>
          <a:xfrm>
            <a:off x="549098" y="3037175"/>
            <a:ext cx="67356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N Brand Slide Deck</a:t>
            </a:r>
            <a:endParaRPr b="1" i="0" sz="48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572195" y="2645824"/>
            <a:ext cx="31086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 30th</a:t>
            </a:r>
            <a:r>
              <a:rPr b="0" i="0" lang="en" sz="15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2026</a:t>
            </a:r>
            <a:endParaRPr b="0" i="0" sz="1500" u="none" cap="none" strike="noStrike">
              <a:solidFill>
                <a:schemeClr val="lt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5291154" y="4235766"/>
            <a:ext cx="32178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100" u="none" cap="none" strike="noStrike">
                <a:solidFill>
                  <a:srgbClr val="F2CE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Company Confidential</a:t>
            </a:r>
            <a:endParaRPr i="1" sz="1100">
              <a:solidFill>
                <a:srgbClr val="F2CE47"/>
              </a:solidFill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 rotWithShape="1">
          <a:blip r:embed="rId3">
            <a:alphaModFix/>
          </a:blip>
          <a:srcRect b="0" l="0" r="43570" t="50120"/>
          <a:stretch/>
        </p:blipFill>
        <p:spPr>
          <a:xfrm>
            <a:off x="5355975" y="0"/>
            <a:ext cx="3801351" cy="33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 title="Nclusion Logo_Full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72" y="4256797"/>
            <a:ext cx="1879405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/>
          <p:nvPr/>
        </p:nvSpPr>
        <p:spPr>
          <a:xfrm>
            <a:off x="6946365" y="4289600"/>
            <a:ext cx="1723800" cy="477300"/>
          </a:xfrm>
          <a:prstGeom prst="rect">
            <a:avLst/>
          </a:prstGeom>
          <a:noFill/>
          <a:ln cap="flat" cmpd="sng" w="19050">
            <a:solidFill>
              <a:srgbClr val="F2CE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436041" y="211450"/>
            <a:ext cx="2162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155CC"/>
                </a:solidFill>
              </a:rPr>
              <a:t>Agenda</a:t>
            </a:r>
            <a:endParaRPr b="1" sz="2400">
              <a:solidFill>
                <a:srgbClr val="1155CC"/>
              </a:solidFill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418595" y="1619491"/>
            <a:ext cx="1675200" cy="3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10:30-10:35 	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10:35-11:25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 </a:t>
            </a:r>
            <a:r>
              <a:rPr b="1" lang="en" sz="1200">
                <a:solidFill>
                  <a:schemeClr val="dk2"/>
                </a:solidFill>
              </a:rPr>
              <a:t>	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11:25-12:10 	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12:10-12:55	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12:55-1:10	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1:10-1:50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1:50-2:05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4742821" y="1868190"/>
            <a:ext cx="1675200" cy="3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2:05-2:20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2:20-3:00	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3:00-3:20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3:20-3:40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3:40-3:55	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3:55-4:00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1401525" y="1619500"/>
            <a:ext cx="2656500" cy="3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537000" y="1309464"/>
            <a:ext cx="7957800" cy="67200"/>
          </a:xfrm>
          <a:prstGeom prst="rect">
            <a:avLst/>
          </a:prstGeom>
          <a:solidFill>
            <a:srgbClr val="F2CE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1"/>
          <p:cNvSpPr txBox="1"/>
          <p:nvPr/>
        </p:nvSpPr>
        <p:spPr>
          <a:xfrm>
            <a:off x="5580822" y="1858093"/>
            <a:ext cx="3306000" cy="3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</a:rPr>
              <a:t>X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65" name="Google Shape;165;p31"/>
          <p:cNvCxnSpPr/>
          <p:nvPr/>
        </p:nvCxnSpPr>
        <p:spPr>
          <a:xfrm>
            <a:off x="4300275" y="1718084"/>
            <a:ext cx="0" cy="2439000"/>
          </a:xfrm>
          <a:prstGeom prst="straightConnector1">
            <a:avLst/>
          </a:prstGeom>
          <a:noFill/>
          <a:ln cap="flat" cmpd="sng" w="9525">
            <a:solidFill>
              <a:srgbClr val="E6E6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ctrTitle"/>
          </p:nvPr>
        </p:nvSpPr>
        <p:spPr>
          <a:xfrm>
            <a:off x="324950" y="3008650"/>
            <a:ext cx="7102500" cy="797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Title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2"/>
          <p:cNvSpPr txBox="1"/>
          <p:nvPr>
            <p:ph type="ctrTitle"/>
          </p:nvPr>
        </p:nvSpPr>
        <p:spPr>
          <a:xfrm>
            <a:off x="331109" y="3806355"/>
            <a:ext cx="1868700" cy="1026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600">
                <a:solidFill>
                  <a:srgbClr val="F2CE47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i="1" sz="5600">
              <a:solidFill>
                <a:srgbClr val="F2C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361" y="435775"/>
            <a:ext cx="1058939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3"/>
          <p:cNvSpPr txBox="1"/>
          <p:nvPr/>
        </p:nvSpPr>
        <p:spPr>
          <a:xfrm>
            <a:off x="436042" y="211450"/>
            <a:ext cx="79149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155CC"/>
                </a:solidFill>
              </a:rPr>
              <a:t>An example chart (ask Claude to create one like it!)</a:t>
            </a:r>
            <a:endParaRPr b="1" sz="2400">
              <a:solidFill>
                <a:srgbClr val="1155CC"/>
              </a:solidFill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77" y="945603"/>
            <a:ext cx="7525475" cy="363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444373" y="896632"/>
            <a:ext cx="8520600" cy="33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Text </a:t>
            </a:r>
            <a:r>
              <a:rPr b="1" lang="en" sz="1300">
                <a:solidFill>
                  <a:srgbClr val="1155CC"/>
                </a:solidFill>
              </a:rPr>
              <a:t>1,000</a:t>
            </a:r>
            <a:r>
              <a:rPr lang="en" sz="1300"/>
              <a:t> 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200"/>
              <a:t>Text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155CC"/>
              </a:solidFill>
            </a:endParaRPr>
          </a:p>
          <a:p>
            <a:pPr indent="45720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155CC"/>
              </a:solidFill>
            </a:endParaRPr>
          </a:p>
          <a:p>
            <a:pPr indent="45720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</a:rPr>
              <a:t>Sentence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7" name="Google Shape;187;p34"/>
          <p:cNvSpPr txBox="1"/>
          <p:nvPr/>
        </p:nvSpPr>
        <p:spPr>
          <a:xfrm>
            <a:off x="436050" y="211450"/>
            <a:ext cx="48222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155CC"/>
                </a:solidFill>
              </a:rPr>
              <a:t>Stat Page</a:t>
            </a:r>
            <a:endParaRPr b="1" sz="2400">
              <a:solidFill>
                <a:srgbClr val="1155CC"/>
              </a:solidFill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175" y="152400"/>
            <a:ext cx="2843699" cy="213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/>
          <p:cNvPicPr preferRelativeResize="0"/>
          <p:nvPr/>
        </p:nvPicPr>
        <p:blipFill rotWithShape="1">
          <a:blip r:embed="rId4">
            <a:alphaModFix/>
          </a:blip>
          <a:srcRect b="22996" l="12567" r="55333" t="22626"/>
          <a:stretch/>
        </p:blipFill>
        <p:spPr>
          <a:xfrm>
            <a:off x="553092" y="2858923"/>
            <a:ext cx="285900" cy="2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/>
        </p:nvSpPr>
        <p:spPr>
          <a:xfrm>
            <a:off x="1092037" y="1746174"/>
            <a:ext cx="268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1800"/>
              <a:t>X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 txBox="1"/>
          <p:nvPr/>
        </p:nvSpPr>
        <p:spPr>
          <a:xfrm>
            <a:off x="720852" y="1320696"/>
            <a:ext cx="5655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6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6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4041064" y="1772558"/>
            <a:ext cx="228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1800"/>
              <a:t>X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3611296" y="1338311"/>
            <a:ext cx="5655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6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6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5"/>
          <p:cNvSpPr txBox="1"/>
          <p:nvPr/>
        </p:nvSpPr>
        <p:spPr>
          <a:xfrm>
            <a:off x="6491923" y="1772558"/>
            <a:ext cx="228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1800"/>
              <a:t>X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6088576" y="1342312"/>
            <a:ext cx="5655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6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6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35"/>
          <p:cNvCxnSpPr/>
          <p:nvPr/>
        </p:nvCxnSpPr>
        <p:spPr>
          <a:xfrm>
            <a:off x="3655300" y="2223500"/>
            <a:ext cx="20664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01" name="Google Shape;201;p35"/>
          <p:cNvSpPr txBox="1"/>
          <p:nvPr/>
        </p:nvSpPr>
        <p:spPr>
          <a:xfrm>
            <a:off x="416050" y="2352550"/>
            <a:ext cx="2814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3360" lvl="0" marL="36576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Char char="●"/>
            </a:pPr>
            <a:r>
              <a:rPr lang="en" sz="1200">
                <a:solidFill>
                  <a:srgbClr val="757575"/>
                </a:solidFill>
              </a:rPr>
              <a:t>Lorem Ipsum</a:t>
            </a:r>
            <a:endParaRPr sz="1200">
              <a:solidFill>
                <a:srgbClr val="757575"/>
              </a:solidFill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3230296" y="2352561"/>
            <a:ext cx="268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413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Char char="●"/>
            </a:pPr>
            <a:r>
              <a:rPr lang="en" sz="1200">
                <a:solidFill>
                  <a:srgbClr val="757575"/>
                </a:solidFill>
              </a:rPr>
              <a:t>Lorem Ipsum</a:t>
            </a:r>
            <a:endParaRPr sz="1200">
              <a:solidFill>
                <a:srgbClr val="757575"/>
              </a:solidFill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5663550" y="2352550"/>
            <a:ext cx="295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Char char="●"/>
            </a:pPr>
            <a:r>
              <a:rPr lang="en" sz="1200">
                <a:solidFill>
                  <a:srgbClr val="757575"/>
                </a:solidFill>
              </a:rPr>
              <a:t>Lorem Ipsum</a:t>
            </a:r>
            <a:r>
              <a:rPr lang="en" sz="1200">
                <a:solidFill>
                  <a:srgbClr val="757575"/>
                </a:solidFill>
              </a:rPr>
              <a:t> </a:t>
            </a:r>
            <a:endParaRPr sz="1200">
              <a:solidFill>
                <a:srgbClr val="757575"/>
              </a:solidFill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436046" y="211450"/>
            <a:ext cx="65307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155CC"/>
                </a:solidFill>
              </a:rPr>
              <a:t>123 Slide</a:t>
            </a:r>
            <a:endParaRPr b="1" sz="24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</a:endParaRPr>
          </a:p>
        </p:txBody>
      </p:sp>
      <p:cxnSp>
        <p:nvCxnSpPr>
          <p:cNvPr id="205" name="Google Shape;205;p35"/>
          <p:cNvCxnSpPr/>
          <p:nvPr/>
        </p:nvCxnSpPr>
        <p:spPr>
          <a:xfrm>
            <a:off x="865132" y="2223500"/>
            <a:ext cx="20664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35"/>
          <p:cNvCxnSpPr/>
          <p:nvPr/>
        </p:nvCxnSpPr>
        <p:spPr>
          <a:xfrm>
            <a:off x="6131157" y="2223028"/>
            <a:ext cx="22137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/>
          <p:nvPr/>
        </p:nvSpPr>
        <p:spPr>
          <a:xfrm>
            <a:off x="347475" y="1115575"/>
            <a:ext cx="2606100" cy="3497400"/>
          </a:xfrm>
          <a:prstGeom prst="rect">
            <a:avLst/>
          </a:prstGeom>
          <a:solidFill>
            <a:srgbClr val="FCFCFC"/>
          </a:solidFill>
          <a:ln cap="flat" cmpd="sng" w="127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6"/>
          <p:cNvSpPr/>
          <p:nvPr/>
        </p:nvSpPr>
        <p:spPr>
          <a:xfrm>
            <a:off x="347472" y="1115568"/>
            <a:ext cx="2606100" cy="63900"/>
          </a:xfrm>
          <a:prstGeom prst="rect">
            <a:avLst/>
          </a:prstGeom>
          <a:solidFill>
            <a:srgbClr val="1946C0"/>
          </a:solidFill>
          <a:ln cap="flat" cmpd="sng" w="12700">
            <a:solidFill>
              <a:srgbClr val="1946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6"/>
          <p:cNvSpPr/>
          <p:nvPr/>
        </p:nvSpPr>
        <p:spPr>
          <a:xfrm>
            <a:off x="3264412" y="1115575"/>
            <a:ext cx="2606100" cy="3497400"/>
          </a:xfrm>
          <a:prstGeom prst="rect">
            <a:avLst/>
          </a:prstGeom>
          <a:solidFill>
            <a:srgbClr val="FCFCFC"/>
          </a:solidFill>
          <a:ln cap="flat" cmpd="sng" w="127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/>
          <p:nvPr/>
        </p:nvSpPr>
        <p:spPr>
          <a:xfrm>
            <a:off x="3264408" y="1115568"/>
            <a:ext cx="2606100" cy="63900"/>
          </a:xfrm>
          <a:prstGeom prst="rect">
            <a:avLst/>
          </a:prstGeom>
          <a:solidFill>
            <a:srgbClr val="1155CC"/>
          </a:solidFill>
          <a:ln cap="flat" cmpd="sng" w="127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6181350" y="1115575"/>
            <a:ext cx="2606100" cy="3497400"/>
          </a:xfrm>
          <a:prstGeom prst="rect">
            <a:avLst/>
          </a:prstGeom>
          <a:solidFill>
            <a:srgbClr val="FCFCFC"/>
          </a:solidFill>
          <a:ln cap="flat" cmpd="sng" w="127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25400">
              <a:srgbClr val="000000">
                <a:alpha val="78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/>
          <p:nvPr/>
        </p:nvSpPr>
        <p:spPr>
          <a:xfrm>
            <a:off x="6181344" y="1115568"/>
            <a:ext cx="2606100" cy="63900"/>
          </a:xfrm>
          <a:prstGeom prst="rect">
            <a:avLst/>
          </a:prstGeom>
          <a:solidFill>
            <a:srgbClr val="1155CC"/>
          </a:solidFill>
          <a:ln cap="flat" cmpd="sng" w="12700">
            <a:solidFill>
              <a:srgbClr val="4444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050" y="1438793"/>
            <a:ext cx="569276" cy="82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 title="venezuel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800" y="1190900"/>
            <a:ext cx="1109000" cy="11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3542" y="1438800"/>
            <a:ext cx="878638" cy="7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512250" y="2295475"/>
            <a:ext cx="39999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853"/>
              <a:buNone/>
            </a:pPr>
            <a:r>
              <a:rPr b="1" lang="en" sz="1640">
                <a:solidFill>
                  <a:srgbClr val="1155CC"/>
                </a:solidFill>
              </a:rPr>
              <a:t>Nigeria</a:t>
            </a:r>
            <a:r>
              <a:rPr b="1" lang="en" sz="1640"/>
              <a:t> </a:t>
            </a:r>
            <a:r>
              <a:rPr lang="en" sz="1640">
                <a:solidFill>
                  <a:srgbClr val="757575"/>
                </a:solidFill>
              </a:rPr>
              <a:t>(Intermediate)</a:t>
            </a:r>
            <a:endParaRPr sz="1640">
              <a:solidFill>
                <a:srgbClr val="757575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SzPts val="853"/>
              <a:buNone/>
            </a:pPr>
            <a:r>
              <a:t/>
            </a:r>
            <a:endParaRPr sz="1640"/>
          </a:p>
        </p:txBody>
      </p:sp>
      <p:sp>
        <p:nvSpPr>
          <p:cNvPr id="221" name="Google Shape;221;p36"/>
          <p:cNvSpPr txBox="1"/>
          <p:nvPr>
            <p:ph idx="2" type="body"/>
          </p:nvPr>
        </p:nvSpPr>
        <p:spPr>
          <a:xfrm>
            <a:off x="3084398" y="2207800"/>
            <a:ext cx="3000000" cy="15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194310" lvl="0" marL="36576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Content</a:t>
            </a:r>
            <a:endParaRPr sz="900"/>
          </a:p>
        </p:txBody>
      </p:sp>
      <p:sp>
        <p:nvSpPr>
          <p:cNvPr id="222" name="Google Shape;222;p36"/>
          <p:cNvSpPr txBox="1"/>
          <p:nvPr/>
        </p:nvSpPr>
        <p:spPr>
          <a:xfrm>
            <a:off x="436046" y="211450"/>
            <a:ext cx="65307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155CC"/>
                </a:solidFill>
              </a:rPr>
              <a:t>Country Slides</a:t>
            </a:r>
            <a:endParaRPr b="1" sz="24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3403923" y="21999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</a:rPr>
              <a:t>Ghana</a:t>
            </a:r>
            <a:endParaRPr sz="1600">
              <a:solidFill>
                <a:srgbClr val="757575"/>
              </a:solidFill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6196000" y="21999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</a:rPr>
              <a:t>Venezuela</a:t>
            </a:r>
            <a:r>
              <a:rPr b="1"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rgbClr val="757575"/>
              </a:solidFill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6022875" y="2587025"/>
            <a:ext cx="275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4310" lvl="0" marL="36576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900">
                <a:solidFill>
                  <a:schemeClr val="dk2"/>
                </a:solidFill>
              </a:rPr>
              <a:t>Content</a:t>
            </a:r>
            <a:r>
              <a:rPr lang="en" sz="900">
                <a:solidFill>
                  <a:schemeClr val="dk2"/>
                </a:solidFill>
              </a:rPr>
              <a:t> 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26" name="Google Shape;226;p36"/>
          <p:cNvSpPr txBox="1"/>
          <p:nvPr>
            <p:ph idx="2" type="body"/>
          </p:nvPr>
        </p:nvSpPr>
        <p:spPr>
          <a:xfrm>
            <a:off x="159935" y="2227807"/>
            <a:ext cx="2812500" cy="15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2857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Content</a:t>
            </a:r>
            <a:endParaRPr sz="900"/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008844" y="2350034"/>
            <a:ext cx="231517" cy="19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5915330" y="2350034"/>
            <a:ext cx="231517" cy="19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561250" y="1152475"/>
            <a:ext cx="682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155CC"/>
                </a:solidFill>
              </a:rPr>
              <a:t>Section Title</a:t>
            </a:r>
            <a:endParaRPr b="1" sz="1400">
              <a:solidFill>
                <a:srgbClr val="1155CC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Lorem Ipsum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1778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155CC"/>
                </a:solidFill>
              </a:rPr>
              <a:t>Section Title</a:t>
            </a:r>
            <a:endParaRPr b="1" sz="1400">
              <a:solidFill>
                <a:srgbClr val="1155CC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Lorem Ipsum</a:t>
            </a:r>
            <a:endParaRPr sz="1200"/>
          </a:p>
        </p:txBody>
      </p:sp>
      <p:sp>
        <p:nvSpPr>
          <p:cNvPr id="234" name="Google Shape;234;p37"/>
          <p:cNvSpPr txBox="1"/>
          <p:nvPr/>
        </p:nvSpPr>
        <p:spPr>
          <a:xfrm>
            <a:off x="436046" y="211450"/>
            <a:ext cx="65307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155CC"/>
                </a:solidFill>
              </a:rPr>
              <a:t>Page Title</a:t>
            </a:r>
            <a:endParaRPr b="1" sz="2400">
              <a:solidFill>
                <a:srgbClr val="1155CC"/>
              </a:solidFill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350" y="1152475"/>
            <a:ext cx="1028675" cy="9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500" y="2286725"/>
            <a:ext cx="1764275" cy="17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